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63" r:id="rId4"/>
    <p:sldId id="262" r:id="rId5"/>
    <p:sldId id="260" r:id="rId6"/>
    <p:sldId id="261" r:id="rId7"/>
    <p:sldId id="264" r:id="rId8"/>
  </p:sldIdLst>
  <p:sldSz cx="9144000" cy="6858000" type="screen4x3"/>
  <p:notesSz cx="6858000" cy="9144000"/>
  <p:embeddedFontLst>
    <p:embeddedFont>
      <p:font typeface="배달의민족 도현" pitchFamily="50" charset="-127"/>
      <p:regular r:id="rId9"/>
    </p:embeddedFont>
    <p:embeddedFont>
      <p:font typeface="맑은 고딕" pitchFamily="50" charset="-127"/>
      <p:regular r:id="rId10"/>
      <p:bold r:id="rId11"/>
    </p:embeddedFont>
    <p:embeddedFont>
      <p:font typeface="a아메리카노L" pitchFamily="18" charset="-127"/>
      <p:regular r:id="rId12"/>
    </p:embeddedFont>
    <p:embeddedFont>
      <p:font typeface="a참고딕M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17" y="5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EECAE-A920-4686-96E7-A45308CEC327}" type="datetimeFigureOut">
              <a:rPr lang="ko-KR" altLang="en-US" smtClean="0"/>
              <a:pPr/>
              <a:t>2019-03-04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64088" y="5661248"/>
            <a:ext cx="4881082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000" dirty="0" smtClean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이연</a:t>
            </a:r>
            <a:r>
              <a:rPr lang="ko-KR" altLang="en-US" sz="2000" dirty="0" smtClean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홍</a:t>
            </a:r>
            <a:endParaRPr lang="ko-KR" altLang="en-US" sz="2000" dirty="0" smtClean="0">
              <a:ln w="3175">
                <a:solidFill>
                  <a:schemeClr val="bg1"/>
                </a:solidFill>
              </a:ln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91680" y="2060848"/>
            <a:ext cx="5688632" cy="26642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123728" y="1974319"/>
            <a:ext cx="48810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8000" dirty="0" smtClean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M V C</a:t>
            </a:r>
            <a:endParaRPr lang="ko-KR" altLang="en-US" sz="8000" dirty="0" smtClean="0">
              <a:ln w="3175">
                <a:solidFill>
                  <a:schemeClr val="bg1"/>
                </a:solidFill>
              </a:ln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795374" y="3573016"/>
            <a:ext cx="4881082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3600" dirty="0" smtClean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pattern</a:t>
            </a:r>
            <a:endParaRPr lang="en-US" altLang="ko-KR" sz="3600" dirty="0" smtClean="0">
              <a:ln w="3175">
                <a:solidFill>
                  <a:schemeClr val="bg1"/>
                </a:solidFill>
              </a:ln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43608" y="3564305"/>
            <a:ext cx="6840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이전 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소프트웨어 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개발 과정에서 발견된 설계의 노하우를 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축적하여 이름을 붙여 재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용하기 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좋은 형태로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공식화한 것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  <a:endParaRPr lang="ko-KR" altLang="en-US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01.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디자인패턴이란</a:t>
            </a: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?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24" name="그림 23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02.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패턴이란</a:t>
            </a: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?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7" name="그림 36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38" name="타원 37"/>
          <p:cNvSpPr/>
          <p:nvPr/>
        </p:nvSpPr>
        <p:spPr>
          <a:xfrm>
            <a:off x="75557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-1692696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Model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63589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18762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View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651621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06794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35695" y="6102627"/>
            <a:ext cx="568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400" dirty="0" err="1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세가지의</a:t>
            </a:r>
            <a:r>
              <a:rPr lang="ko-KR" altLang="en-US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역할로 구분한 개발 </a:t>
            </a:r>
            <a:r>
              <a:rPr lang="ko-KR" altLang="en-US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방법론</a:t>
            </a:r>
            <a:endParaRPr lang="en-US" altLang="ko-KR" sz="14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02.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패턴구조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7" name="그림 36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38" name="타원 37"/>
          <p:cNvSpPr/>
          <p:nvPr/>
        </p:nvSpPr>
        <p:spPr>
          <a:xfrm>
            <a:off x="75557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-1692696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Model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63589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18762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View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651621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06794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-1169978" y="5301208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백그라운드에서 동작하는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err="1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로직이나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데이터를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처리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63688" y="5301208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사용자가 실제로 보게 될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결과화면을 출력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599993" y="5301208"/>
            <a:ext cx="568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사용자의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입력처리와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흐름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제어를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담당역할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03.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원리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grpSp>
        <p:nvGrpSpPr>
          <p:cNvPr id="39" name="그룹 38"/>
          <p:cNvGrpSpPr/>
          <p:nvPr/>
        </p:nvGrpSpPr>
        <p:grpSpPr>
          <a:xfrm>
            <a:off x="4067944" y="2448881"/>
            <a:ext cx="6840760" cy="1872208"/>
            <a:chOff x="-1692696" y="2924944"/>
            <a:chExt cx="6840760" cy="1872208"/>
          </a:xfrm>
        </p:grpSpPr>
        <p:sp>
          <p:nvSpPr>
            <p:cNvPr id="31" name="타원 30"/>
            <p:cNvSpPr/>
            <p:nvPr/>
          </p:nvSpPr>
          <p:spPr>
            <a:xfrm>
              <a:off x="755576" y="2924944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-1692696" y="3645024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Model 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1403648" y="4653136"/>
            <a:ext cx="6840760" cy="1872208"/>
            <a:chOff x="2555776" y="2852936"/>
            <a:chExt cx="6840760" cy="1872208"/>
          </a:xfrm>
        </p:grpSpPr>
        <p:sp>
          <p:nvSpPr>
            <p:cNvPr id="33" name="타원 32"/>
            <p:cNvSpPr/>
            <p:nvPr/>
          </p:nvSpPr>
          <p:spPr>
            <a:xfrm>
              <a:off x="5076056" y="2852936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55776" y="3573016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View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1475656" y="2448881"/>
            <a:ext cx="6840760" cy="1872208"/>
            <a:chOff x="4067944" y="2924944"/>
            <a:chExt cx="6840760" cy="1872208"/>
          </a:xfrm>
        </p:grpSpPr>
        <p:sp>
          <p:nvSpPr>
            <p:cNvPr id="35" name="타원 34"/>
            <p:cNvSpPr/>
            <p:nvPr/>
          </p:nvSpPr>
          <p:spPr>
            <a:xfrm>
              <a:off x="6516216" y="2924944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67944" y="3645024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Controller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pic>
        <p:nvPicPr>
          <p:cNvPr id="40" name="그림 39" descr="키보드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208" y="3212976"/>
            <a:ext cx="2458616" cy="2458616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-1548680" y="5229200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User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47" name="직선 화살표 연결선 46"/>
          <p:cNvCxnSpPr/>
          <p:nvPr/>
        </p:nvCxnSpPr>
        <p:spPr>
          <a:xfrm flipV="1">
            <a:off x="2915816" y="3573016"/>
            <a:ext cx="720080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987824" y="4077072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1.</a:t>
            </a:r>
            <a:r>
              <a:rPr lang="ko-KR" altLang="en-US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요청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5724128" y="2852936"/>
            <a:ext cx="792088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24128" y="2977788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2.</a:t>
            </a:r>
            <a:r>
              <a:rPr lang="ko-KR" altLang="en-US" sz="1200" dirty="0" err="1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로직</a:t>
            </a:r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 </a:t>
            </a:r>
            <a:endParaRPr lang="en-US" altLang="ko-KR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호출</a:t>
            </a:r>
            <a:endParaRPr lang="ko-KR" altLang="en-US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5724128" y="3872081"/>
            <a:ext cx="792088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724128" y="3944089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3.</a:t>
            </a:r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결과반환</a:t>
            </a:r>
            <a:endParaRPr lang="ko-KR" altLang="en-US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60" name="직선 화살표 연결선 59"/>
          <p:cNvCxnSpPr/>
          <p:nvPr/>
        </p:nvCxnSpPr>
        <p:spPr>
          <a:xfrm>
            <a:off x="4860032" y="4346442"/>
            <a:ext cx="0" cy="332047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5004048" y="4345359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4.</a:t>
            </a:r>
            <a:r>
              <a:rPr lang="ko-KR" altLang="en-US" sz="1200" dirty="0" err="1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뷰업데이트</a:t>
            </a:r>
            <a:endParaRPr lang="ko-KR" altLang="en-US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64" name="직선 화살표 연결선 63"/>
          <p:cNvCxnSpPr/>
          <p:nvPr/>
        </p:nvCxnSpPr>
        <p:spPr>
          <a:xfrm flipH="1" flipV="1">
            <a:off x="2987824" y="5157192"/>
            <a:ext cx="720080" cy="36004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2987824" y="5661248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5.</a:t>
            </a:r>
            <a:r>
              <a:rPr lang="ko-KR" altLang="en-US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응답</a:t>
            </a:r>
            <a:endParaRPr lang="ko-KR" altLang="en-US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04.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예시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pic>
        <p:nvPicPr>
          <p:cNvPr id="38" name="그림 37" descr="계산기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83160" y="3068960"/>
            <a:ext cx="2376264" cy="2376264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447256" y="328498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1+1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-612576" y="5589240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059832" y="2564904"/>
            <a:ext cx="6840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Model</a:t>
            </a:r>
          </a:p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1 + 1 = 2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59832" y="5157192"/>
            <a:ext cx="6840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View</a:t>
            </a:r>
          </a:p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2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52" name="직선 화살표 연결선 51"/>
          <p:cNvCxnSpPr/>
          <p:nvPr/>
        </p:nvCxnSpPr>
        <p:spPr>
          <a:xfrm flipV="1">
            <a:off x="4355976" y="3212976"/>
            <a:ext cx="720080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 flipH="1">
            <a:off x="4572000" y="3573016"/>
            <a:ext cx="720080" cy="504056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2123728" y="3284984"/>
            <a:ext cx="129614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tx1"/>
                </a:solidFill>
                <a:latin typeface="a아메리카노L" pitchFamily="18" charset="-127"/>
                <a:ea typeface="a아메리카노L" pitchFamily="18" charset="-127"/>
              </a:rPr>
              <a:t>2</a:t>
            </a:r>
            <a:endParaRPr lang="ko-KR" altLang="en-US" sz="2200" dirty="0" smtClean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tx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66" name="직선 화살표 연결선 65"/>
          <p:cNvCxnSpPr/>
          <p:nvPr/>
        </p:nvCxnSpPr>
        <p:spPr>
          <a:xfrm>
            <a:off x="4355976" y="5013176"/>
            <a:ext cx="936104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04.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특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징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15616" y="4437112"/>
            <a:ext cx="6840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복잡하지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않다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/>
            </a:r>
            <a:b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</a:b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분업이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용이하다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/>
            </a:r>
            <a:b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</a:b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유지보수가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용이하다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  <a:endParaRPr lang="ko-KR" altLang="en-US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3608" y="3645024"/>
            <a:ext cx="6840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역할별로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코드가 분리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117</Words>
  <Application>Microsoft Office PowerPoint</Application>
  <PresentationFormat>화면 슬라이드 쇼(4:3)</PresentationFormat>
  <Paragraphs>51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굴림</vt:lpstr>
      <vt:lpstr>Arial</vt:lpstr>
      <vt:lpstr>배달의민족 도현</vt:lpstr>
      <vt:lpstr>맑은 고딕</vt:lpstr>
      <vt:lpstr>a아메리카노L</vt:lpstr>
      <vt:lpstr>a참고딕M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이연홍</dc:creator>
  <cp:lastModifiedBy>이연홍</cp:lastModifiedBy>
  <cp:revision>30</cp:revision>
  <dcterms:created xsi:type="dcterms:W3CDTF">2019-03-03T10:52:17Z</dcterms:created>
  <dcterms:modified xsi:type="dcterms:W3CDTF">2019-03-04T15:45:26Z</dcterms:modified>
</cp:coreProperties>
</file>

<file path=docProps/thumbnail.jpeg>
</file>